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4660"/>
  </p:normalViewPr>
  <p:slideViewPr>
    <p:cSldViewPr snapToGrid="0">
      <p:cViewPr>
        <p:scale>
          <a:sx n="130" d="100"/>
          <a:sy n="130" d="100"/>
        </p:scale>
        <p:origin x="195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A16-0AB3-405F-A7C8-E162BFDDB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4D1B4-4F81-4B9C-965B-CE59D20E7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1142-6610-4286-8C22-D87D2FDC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B05E-96A4-480A-8C31-9243F67E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58B-E110-4247-B723-7596E00D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1DA8-1181-4594-824B-4A44CC13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82CB-4A10-4387-9945-59D7991E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7F33-0B29-4BEA-B4C5-6DE4AEC1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A9FF-BFAE-4E2B-BF28-3AEBD6B9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0E5D-ABBD-4029-A55A-90878437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C4E97-85E4-4195-8F64-C493A205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3D19-F35A-4017-8FC3-7A05F81D0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9187-84EA-470B-8805-12355AC7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EEE55-7DF6-458A-BB5D-10E87791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09C44-AFC3-4BEB-893D-2CCD948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C1B-513E-4BC8-9C8E-55AEFCBA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A6DE-D304-46B5-B247-4F40160D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9FEE-67F8-426E-A158-5336063C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50CC-9830-4DB5-A9A7-65C7A3FB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1AA4-2898-4D23-B921-8CD9259A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9DAE-4CC7-438F-AAE4-6A67428D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499E-60F8-473D-A647-59A08F11C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61A2-4A50-44C5-9AE7-29B4316C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BBA6-E3D4-4697-BDD5-37F6F400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A66F-88D0-4F9C-AC50-E36B8E51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0157-854C-4E8F-BE69-6D71C5E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003-9776-47B6-9559-43F3C41E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BD27D-0618-4877-884D-1A56159BC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24C24-F9C6-476B-B172-B6E0F8A1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19F1-1900-4A10-BE21-58CB2985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4E7E6-F88F-464F-8E25-969B7032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CD65-553E-4203-963A-A802B5F8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DD1BF-E011-461A-AEEE-8EE235A7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68E37-139A-4603-AE94-A739FCAF3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32E03-75AE-4281-A32A-0F68308E0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1B0F4-A0FE-47C4-AA8F-1078F1557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7C8E8-0EA7-4C5F-A562-61BEB286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50CBE-58AE-48B4-826A-47D63D34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12F01-09BD-4321-9581-38A392DF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BA6D-31AE-4E9E-A839-50669724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FA60-3664-4197-A1E8-ACECA04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373CF-369D-46E4-A0DF-CF632557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ED21F-B204-419B-8B91-28949FDB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657C9-39B7-467D-8418-46E72E91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20F3-8C3B-4990-89D3-796FBC4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B2288-FCCC-4EAC-85D8-D1D62CAA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C8C1-7805-490C-8A75-828007C7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09FC-BCDE-42DE-96B4-7F4CD266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2342-7108-48DF-AF01-F46965B3B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9D21B-E543-4027-A7A7-5C239A3D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117ED-54DE-4870-B514-9DFB6D97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B319-5B16-419F-8B4C-BA165BC0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4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BDA4-1D09-4B5C-8BF8-BC831AAA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61253-C410-4341-BF91-4865B8A4F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A0DD-DECD-4944-A17C-1ED01151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560E-5F55-4183-85ED-864C881B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786-7017-4AB7-8EDF-5A2F15A4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8AF6-A3E0-4839-9E26-935D753B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6A203-7A38-4708-8D98-2C67975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D2302-1849-4FC2-87FD-4BC32264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E08C-1AB5-4480-A85C-B43D27D7C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FC994-6683-4CBC-A3FD-4DDC51522A7D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DAE7-AA35-435F-BF47-711E34D98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29E0-47BF-4CC9-8594-68A92D951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73B36-5D34-4008-AAF1-258BD8451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CA7A65D-D4CC-43D8-AC86-DE3EA716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88" y="-9285"/>
            <a:ext cx="1542508" cy="1852782"/>
          </a:xfrm>
          <a:prstGeom prst="rect">
            <a:avLst/>
          </a:prstGeom>
        </p:spPr>
      </p:pic>
      <p:pic>
        <p:nvPicPr>
          <p:cNvPr id="38" name="Picture 3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101F715-9DEE-4A4C-9639-08E20309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39" y="-279693"/>
            <a:ext cx="3509279" cy="421113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7F4DAA2-406A-45FC-957D-5A2C5C70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43" y="-1596"/>
            <a:ext cx="1615468" cy="2501370"/>
          </a:xfrm>
          <a:prstGeom prst="rect">
            <a:avLst/>
          </a:prstGeom>
        </p:spPr>
      </p:pic>
      <p:pic>
        <p:nvPicPr>
          <p:cNvPr id="66" name="Picture 65" descr="A book with a person's face on it&#10;&#10;Description automatically generated with medium confidence">
            <a:extLst>
              <a:ext uri="{FF2B5EF4-FFF2-40B4-BE49-F238E27FC236}">
                <a16:creationId xmlns:a16="http://schemas.microsoft.com/office/drawing/2014/main" id="{E9F2B30A-0892-4CB3-82D9-1F75738CB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77" y="2838645"/>
            <a:ext cx="2195589" cy="32933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546829-DBB4-4D1A-930D-AF1AA7E3B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82" y="4057201"/>
            <a:ext cx="1336009" cy="17675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C72488-E77D-4D35-8A4C-E981963D8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312" y="0"/>
            <a:ext cx="1683442" cy="35160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2C5A5-30CE-44CD-9C31-540C4E23A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326" y="0"/>
            <a:ext cx="1817541" cy="19942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5046-CBE3-4BB9-80E6-6A83D8C05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2576" y="1834493"/>
            <a:ext cx="2898662" cy="21857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00D5E7-5472-40FD-AF3D-559CFC509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6318" y="-6648"/>
            <a:ext cx="1415908" cy="184363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C97C1E-87AF-4E49-9F42-AF1EF7A1B0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1089" y="3680765"/>
            <a:ext cx="2333413" cy="202480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163339B-ECB3-4B68-8D66-3805E63756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88" y="3971000"/>
            <a:ext cx="1592282" cy="1830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4FF10-9597-45A3-8A17-A233C8058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3424" y="5248275"/>
            <a:ext cx="1263554" cy="161234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DE65B-CACA-4CE6-A1BC-77320236A2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5052" y="3672240"/>
            <a:ext cx="1819652" cy="1699255"/>
          </a:xfrm>
          <a:prstGeom prst="rect">
            <a:avLst/>
          </a:prstGeom>
        </p:spPr>
      </p:pic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47C6D7-4A1A-4E1C-B4F9-6F0F05A56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2" y="1994412"/>
            <a:ext cx="1805709" cy="216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52810-F0A4-4EBC-AEF7-920D9F0807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2278" y="5521451"/>
            <a:ext cx="1155211" cy="1347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FF136F-72BE-4A4D-8CC5-683669379B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81567" y="5322047"/>
            <a:ext cx="1350529" cy="1830413"/>
          </a:xfrm>
          <a:prstGeom prst="rect">
            <a:avLst/>
          </a:prstGeom>
        </p:spPr>
      </p:pic>
      <p:pic>
        <p:nvPicPr>
          <p:cNvPr id="58" name="Picture 57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22238644-2ED0-4D5C-8A9C-E40137B99A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60" y="5174246"/>
            <a:ext cx="1428750" cy="1714500"/>
          </a:xfrm>
          <a:prstGeom prst="rect">
            <a:avLst/>
          </a:prstGeom>
        </p:spPr>
      </p:pic>
      <p:pic>
        <p:nvPicPr>
          <p:cNvPr id="76" name="Picture 7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3E3A9DB-FC74-43E5-AC64-47BA0EFEF1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95" y="-12616"/>
            <a:ext cx="1522915" cy="19180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83DFDC-33A3-435C-9CDE-254787A42FC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1672" y="3678500"/>
            <a:ext cx="1649238" cy="17072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AE9FF5-9162-49A9-9EF2-5E2CA8A874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6485" y="3674208"/>
            <a:ext cx="1542310" cy="1889101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E6EAC8F-1006-451D-9C9F-FEFA21C41B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992701"/>
            <a:ext cx="1404694" cy="1685632"/>
          </a:xfrm>
          <a:prstGeom prst="rect">
            <a:avLst/>
          </a:prstGeom>
        </p:spPr>
      </p:pic>
      <p:pic>
        <p:nvPicPr>
          <p:cNvPr id="64" name="Picture 63" descr="A picture containing person, indoor, worktable&#10;&#10;Description automatically generated">
            <a:extLst>
              <a:ext uri="{FF2B5EF4-FFF2-40B4-BE49-F238E27FC236}">
                <a16:creationId xmlns:a16="http://schemas.microsoft.com/office/drawing/2014/main" id="{9D15C2D9-3077-466D-BEF3-CA974BB2D55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19" y="3680765"/>
            <a:ext cx="1687333" cy="2024800"/>
          </a:xfrm>
          <a:prstGeom prst="rect">
            <a:avLst/>
          </a:prstGeom>
        </p:spPr>
      </p:pic>
      <p:pic>
        <p:nvPicPr>
          <p:cNvPr id="70" name="Picture 6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E5C4E9C-3C7A-46D4-A33A-72C53CA1F3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54" y="5537669"/>
            <a:ext cx="1123122" cy="1347746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55D98A4-1629-470F-AC7B-646744F0588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61" y="5167584"/>
            <a:ext cx="1428750" cy="1714500"/>
          </a:xfrm>
          <a:prstGeom prst="rect">
            <a:avLst/>
          </a:prstGeom>
        </p:spPr>
      </p:pic>
      <p:pic>
        <p:nvPicPr>
          <p:cNvPr id="52" name="Picture 51" descr="A person in a yellow raincoat&#10;&#10;Description automatically generated with low confidence">
            <a:extLst>
              <a:ext uri="{FF2B5EF4-FFF2-40B4-BE49-F238E27FC236}">
                <a16:creationId xmlns:a16="http://schemas.microsoft.com/office/drawing/2014/main" id="{5E2C4A1F-7D9A-4CDE-B10D-0BA25A2432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48" y="5211393"/>
            <a:ext cx="1428750" cy="171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D0D170-C4A3-447C-89A6-FB63DD6F72A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6485" y="-7273"/>
            <a:ext cx="1228896" cy="24768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ECA648-742A-46EE-9047-23933B46FD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" y="5385752"/>
            <a:ext cx="1243794" cy="1492553"/>
          </a:xfrm>
          <a:prstGeom prst="rect">
            <a:avLst/>
          </a:prstGeom>
        </p:spPr>
      </p:pic>
      <p:pic>
        <p:nvPicPr>
          <p:cNvPr id="54" name="Picture 53" descr="A person holding a baby&#10;&#10;Description automatically generated">
            <a:extLst>
              <a:ext uri="{FF2B5EF4-FFF2-40B4-BE49-F238E27FC236}">
                <a16:creationId xmlns:a16="http://schemas.microsoft.com/office/drawing/2014/main" id="{6C08ED37-3C69-42E1-936B-4B0ECD42596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92" y="5385752"/>
            <a:ext cx="1573288" cy="1966610"/>
          </a:xfrm>
          <a:prstGeom prst="rect">
            <a:avLst/>
          </a:prstGeom>
        </p:spPr>
      </p:pic>
      <p:pic>
        <p:nvPicPr>
          <p:cNvPr id="62" name="Picture 61" descr="A close-up of a person&#10;&#10;Description automatically generated">
            <a:extLst>
              <a:ext uri="{FF2B5EF4-FFF2-40B4-BE49-F238E27FC236}">
                <a16:creationId xmlns:a16="http://schemas.microsoft.com/office/drawing/2014/main" id="{4E5F6373-7B6E-4535-AA84-448A9948850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47" y="5521451"/>
            <a:ext cx="1123122" cy="13477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B12142C-048A-4E4C-8F9D-EE25D2C1BA3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485" y="2136733"/>
            <a:ext cx="1217414" cy="152884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A4929A0-7C7E-439C-AE30-BB84CDF0F1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91463" y="2537547"/>
            <a:ext cx="1409910" cy="151460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ADEEED-97F7-4FB9-AFFA-89DB1B6D788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98297" y="2697686"/>
            <a:ext cx="1176352" cy="13522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93B9EE8-53B4-420A-9685-9CFB94A0740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03539" y="-8658"/>
            <a:ext cx="1160598" cy="184363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DE2915C-59AA-4A43-82BE-ABD5EB1A8DD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753540" y="1353122"/>
            <a:ext cx="1300583" cy="134456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27FA617-8C2E-4A07-B607-2948939A1BB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818287" y="1834972"/>
            <a:ext cx="1956785" cy="184705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1556278-EFEB-4D2A-8103-28A9D7DEFF4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53438" y="1834972"/>
            <a:ext cx="1661266" cy="18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Shiu, Shinhan</dc:creator>
  <cp:lastModifiedBy>Shiu, Shinhan</cp:lastModifiedBy>
  <cp:revision>16</cp:revision>
  <dcterms:created xsi:type="dcterms:W3CDTF">2021-04-14T14:05:38Z</dcterms:created>
  <dcterms:modified xsi:type="dcterms:W3CDTF">2021-04-14T18:50:37Z</dcterms:modified>
</cp:coreProperties>
</file>